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9" r:id="rId2"/>
    <p:sldId id="283" r:id="rId3"/>
    <p:sldId id="284" r:id="rId4"/>
    <p:sldId id="285" r:id="rId5"/>
    <p:sldId id="280" r:id="rId6"/>
    <p:sldId id="282" r:id="rId7"/>
    <p:sldId id="273" r:id="rId8"/>
    <p:sldId id="277" r:id="rId9"/>
    <p:sldId id="281" r:id="rId10"/>
    <p:sldId id="276" r:id="rId11"/>
    <p:sldId id="278" r:id="rId12"/>
    <p:sldId id="275" r:id="rId13"/>
    <p:sldId id="257" r:id="rId14"/>
    <p:sldId id="262" r:id="rId15"/>
    <p:sldId id="263" r:id="rId16"/>
    <p:sldId id="265" r:id="rId17"/>
    <p:sldId id="266" r:id="rId18"/>
    <p:sldId id="264" r:id="rId19"/>
    <p:sldId id="267" r:id="rId20"/>
    <p:sldId id="269" r:id="rId21"/>
    <p:sldId id="268" r:id="rId22"/>
    <p:sldId id="274" r:id="rId23"/>
    <p:sldId id="270" r:id="rId24"/>
    <p:sldId id="271" r:id="rId25"/>
    <p:sldId id="272" r:id="rId26"/>
  </p:sldIdLst>
  <p:sldSz cx="18000663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883861"/>
            <a:ext cx="13500497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2836605"/>
            <a:ext cx="13500497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967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503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287536"/>
            <a:ext cx="3881393" cy="4576822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287536"/>
            <a:ext cx="11419171" cy="4576822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3451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9377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346419"/>
            <a:ext cx="15525572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3614203"/>
            <a:ext cx="15525572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039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437680"/>
            <a:ext cx="7650282" cy="34266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437680"/>
            <a:ext cx="7650282" cy="34266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663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287536"/>
            <a:ext cx="15525572" cy="104388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323916"/>
            <a:ext cx="7615123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1972747"/>
            <a:ext cx="7615123" cy="290161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323916"/>
            <a:ext cx="7652626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1972747"/>
            <a:ext cx="7652626" cy="290161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971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805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238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60045"/>
            <a:ext cx="5805682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777597"/>
            <a:ext cx="9112836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620202"/>
            <a:ext cx="5805682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198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60045"/>
            <a:ext cx="5805682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777597"/>
            <a:ext cx="9112836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620202"/>
            <a:ext cx="5805682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170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287536"/>
            <a:ext cx="1552557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437680"/>
            <a:ext cx="1552557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5005626"/>
            <a:ext cx="405014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0AF06-09D7-405F-91E8-9B6106841FAA}" type="datetimeFigureOut">
              <a:rPr lang="hu-HU" smtClean="0"/>
              <a:t>2026. 01. 24.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5005626"/>
            <a:ext cx="6075224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5005626"/>
            <a:ext cx="405014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1325B-F0C0-438F-BE3F-EEB20A5563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755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6C316-F8C3-34CF-4264-722564A9F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CB37310C-4D75-46A5-4530-03A49AFA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91" r="847" b="26964"/>
          <a:stretch>
            <a:fillRect/>
          </a:stretch>
        </p:blipFill>
        <p:spPr>
          <a:xfrm>
            <a:off x="-1" y="0"/>
            <a:ext cx="1800066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52B2D-A31B-886C-3CB8-B2875686E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D6E09A0-9CB7-D849-D424-2A10467F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" t="30064" r="152" b="29936"/>
          <a:stretch>
            <a:fillRect/>
          </a:stretch>
        </p:blipFill>
        <p:spPr>
          <a:xfrm>
            <a:off x="-1" y="-1"/>
            <a:ext cx="18000664" cy="54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2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3EEFF0C-4B8B-4D92-290C-786A9AE6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77" y="573742"/>
            <a:ext cx="9500307" cy="5347911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B813758B-8A92-2176-319C-82DA75E317EF}"/>
              </a:ext>
            </a:extLst>
          </p:cNvPr>
          <p:cNvSpPr txBox="1"/>
          <p:nvPr/>
        </p:nvSpPr>
        <p:spPr>
          <a:xfrm>
            <a:off x="9950821" y="4626878"/>
            <a:ext cx="233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 err="1">
                <a:solidFill>
                  <a:srgbClr val="0070C0"/>
                </a:solidFill>
              </a:rPr>
              <a:t>VakációVágyó</a:t>
            </a:r>
            <a:r>
              <a:rPr lang="hu-HU" sz="2000" b="1" i="1" dirty="0">
                <a:solidFill>
                  <a:srgbClr val="0070C0"/>
                </a:solidFill>
              </a:rPr>
              <a:t> 2026</a:t>
            </a:r>
          </a:p>
        </p:txBody>
      </p:sp>
    </p:spTree>
    <p:extLst>
      <p:ext uri="{BB962C8B-B14F-4D97-AF65-F5344CB8AC3E}">
        <p14:creationId xmlns:p14="http://schemas.microsoft.com/office/powerpoint/2010/main" val="260109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6CD53-156C-58EA-EA7D-DFDCD121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603DE809-6B58-E049-72D3-CF702638E8CA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61CB12E-DEF9-A28D-C9C9-DF269108F77B}"/>
              </a:ext>
            </a:extLst>
          </p:cNvPr>
          <p:cNvSpPr txBox="1"/>
          <p:nvPr/>
        </p:nvSpPr>
        <p:spPr>
          <a:xfrm>
            <a:off x="1165410" y="1317067"/>
            <a:ext cx="9000564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hu-HU" sz="3200" b="1" i="0" dirty="0">
                <a:solidFill>
                  <a:srgbClr val="FFFFFF"/>
                </a:solidFill>
                <a:effectLst/>
                <a:latin typeface="Montserrat" panose="00000500000000000000" pitchFamily="2" charset="-18"/>
              </a:rPr>
              <a:t>CSALÁDI PROGRAMJAINK</a:t>
            </a:r>
          </a:p>
          <a:p>
            <a:pPr algn="ctr">
              <a:spcBef>
                <a:spcPts val="150"/>
              </a:spcBef>
              <a:spcAft>
                <a:spcPts val="150"/>
              </a:spcAft>
              <a:buNone/>
            </a:pPr>
            <a:r>
              <a:rPr lang="hu-HU" sz="3200" b="0" i="0" dirty="0">
                <a:solidFill>
                  <a:srgbClr val="CFD8E3"/>
                </a:solidFill>
                <a:effectLst/>
                <a:latin typeface="Playfair Display" panose="00000500000000000000" pitchFamily="2" charset="-18"/>
              </a:rPr>
              <a:t>„Az együtt töltött idő a legszebb ajándék.”</a:t>
            </a:r>
          </a:p>
          <a:p>
            <a:pPr algn="ctr">
              <a:spcBef>
                <a:spcPts val="150"/>
              </a:spcBef>
              <a:spcAft>
                <a:spcPts val="450"/>
              </a:spcAft>
              <a:buNone/>
            </a:pPr>
            <a:r>
              <a:rPr lang="hu-HU" sz="3200" b="0" i="0" dirty="0">
                <a:solidFill>
                  <a:srgbClr val="FFFFFF"/>
                </a:solidFill>
                <a:effectLst/>
                <a:latin typeface="Cinzel"/>
              </a:rPr>
              <a:t>Orosz Család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97AC1C6-BA64-80BE-09CB-9F3EA98E01A4}"/>
              </a:ext>
            </a:extLst>
          </p:cNvPr>
          <p:cNvSpPr txBox="1"/>
          <p:nvPr/>
        </p:nvSpPr>
        <p:spPr>
          <a:xfrm>
            <a:off x="1165410" y="3241068"/>
            <a:ext cx="912607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6600" b="1">
                <a:solidFill>
                  <a:schemeClr val="bg1"/>
                </a:solidFill>
              </a:rPr>
              <a:t>HIBABEJELENTŐ ŰRLAP</a:t>
            </a:r>
            <a:endParaRPr lang="hu-HU" sz="6600" b="1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5BD65D2-DBED-D61E-4EB7-52010B158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520" y1="65039" x2="32520" y2="65039"/>
                        <a14:foregroundMark x1="29102" y1="69824" x2="50879" y2="65039"/>
                        <a14:foregroundMark x1="24219" y1="65918" x2="62012" y2="67578"/>
                        <a14:foregroundMark x1="62012" y1="67578" x2="63574" y2="67188"/>
                        <a14:foregroundMark x1="29980" y1="51465" x2="63965" y2="46680"/>
                        <a14:foregroundMark x1="16895" y1="65918" x2="87500" y2="55859"/>
                        <a14:foregroundMark x1="21191" y1="47070" x2="81836" y2="40137"/>
                        <a14:foregroundMark x1="38672" y1="64160" x2="55957" y2="43457"/>
                        <a14:foregroundMark x1="55957" y1="43457" x2="63965" y2="25488"/>
                        <a14:foregroundMark x1="63965" y1="25488" x2="64355" y2="25293"/>
                        <a14:foregroundMark x1="60059" y1="68066" x2="66602" y2="35352"/>
                        <a14:foregroundMark x1="38672" y1="79004" x2="75293" y2="74609"/>
                        <a14:foregroundMark x1="26465" y1="75000" x2="33398" y2="71973"/>
                        <a14:foregroundMark x1="32520" y1="74609" x2="34766" y2="70215"/>
                        <a14:foregroundMark x1="59180" y1="69336" x2="82324" y2="64160"/>
                        <a14:foregroundMark x1="80005" y1="71973" x2="81971" y2="69923"/>
                        <a14:foregroundMark x1="78320" y1="73730" x2="80005" y2="71973"/>
                        <a14:foregroundMark x1="39941" y1="77246" x2="45605" y2="70215"/>
                        <a14:foregroundMark x1="53906" y1="79004" x2="53906" y2="68945"/>
                        <a14:foregroundMark x1="21191" y1="35352" x2="21191" y2="35352"/>
                        <a14:foregroundMark x1="78320" y1="35352" x2="78320" y2="35352"/>
                        <a14:foregroundMark x1="49609" y1="75391" x2="49609" y2="75391"/>
                        <a14:foregroundMark x1="50391" y1="75098" x2="50391" y2="75098"/>
                        <a14:backgroundMark x1="81445" y1="71973" x2="81445" y2="71973"/>
                        <a14:backgroundMark x1="85742" y1="67188" x2="87500" y2="61035"/>
                        <a14:backgroundMark x1="89746" y1="61035" x2="81836" y2="69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25836" y="364741"/>
            <a:ext cx="4840477" cy="48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7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0B6CBC7-B7AD-2987-5811-DD28CA6D6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411188"/>
            <a:ext cx="7905136" cy="466225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64C4CFD2-6A05-9F83-9F71-34B0228E9BE2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AE9D95B-7ED6-942F-335C-19700F9170C6}"/>
              </a:ext>
            </a:extLst>
          </p:cNvPr>
          <p:cNvSpPr txBox="1"/>
          <p:nvPr/>
        </p:nvSpPr>
        <p:spPr>
          <a:xfrm>
            <a:off x="602089" y="2162994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KOLDUS ÉS KIRÁLYFI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Magyar Színház, Budapest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CA6E275-7D15-3B0B-3F03-643FD26898CF}"/>
              </a:ext>
            </a:extLst>
          </p:cNvPr>
          <p:cNvSpPr/>
          <p:nvPr/>
        </p:nvSpPr>
        <p:spPr>
          <a:xfrm>
            <a:off x="745246" y="739603"/>
            <a:ext cx="7905137" cy="97830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/>
              <a:t>BAKANCSLISTÁS PROGRAM     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BB5AB03-675F-9D75-061A-4E73F22C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500" y="920344"/>
            <a:ext cx="721689" cy="616818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A97824E9-ACC8-B8EF-8641-BDE16798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81" y="920343"/>
            <a:ext cx="721690" cy="6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9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919215-D3C2-C8F1-0772-6A0004E24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F58BA820-C479-455A-7D0C-19DC6F17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62" y="555618"/>
            <a:ext cx="7256206" cy="451782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45C0B6DD-417C-9AF1-E77E-7E4191F34659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84EC272-08C0-D4F3-E691-E71CB0BDBC66}"/>
              </a:ext>
            </a:extLst>
          </p:cNvPr>
          <p:cNvSpPr txBox="1"/>
          <p:nvPr/>
        </p:nvSpPr>
        <p:spPr>
          <a:xfrm>
            <a:off x="602089" y="2162994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VALAHOL EURÓPÁBAN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Magyar Színház, Budapest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8AE33FD1-9886-2E63-E3E9-33677BD08B4A}"/>
              </a:ext>
            </a:extLst>
          </p:cNvPr>
          <p:cNvSpPr/>
          <p:nvPr/>
        </p:nvSpPr>
        <p:spPr>
          <a:xfrm>
            <a:off x="745246" y="739603"/>
            <a:ext cx="7905137" cy="97830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/>
              <a:t>BAKANCSLISTÁS PROGRAM     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E7DE1DD-82D8-712C-7861-494A1739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500" y="920344"/>
            <a:ext cx="721689" cy="616818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B5D1ABF1-8BC8-388B-C33A-CFE77CF61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81" y="920343"/>
            <a:ext cx="721690" cy="6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18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54B37A-B388-2342-029B-B517CEABE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6D361A3-A591-0F39-0904-B6E7B3C0B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0" y="420057"/>
            <a:ext cx="7905137" cy="465338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A0F23164-25AB-C3F1-D1FC-03EC4EA0C060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B6FADD4-6042-3C1E-CA3F-F7C5D77D2971}"/>
              </a:ext>
            </a:extLst>
          </p:cNvPr>
          <p:cNvSpPr txBox="1"/>
          <p:nvPr/>
        </p:nvSpPr>
        <p:spPr>
          <a:xfrm>
            <a:off x="602089" y="2162994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INDUL A BAKTERHÁZ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Magyar Színház, Budapest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5E9F0418-40D4-239E-BECB-009BA9B51E36}"/>
              </a:ext>
            </a:extLst>
          </p:cNvPr>
          <p:cNvSpPr/>
          <p:nvPr/>
        </p:nvSpPr>
        <p:spPr>
          <a:xfrm>
            <a:off x="745246" y="739603"/>
            <a:ext cx="7905137" cy="978300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b="1" dirty="0"/>
              <a:t>BAKANCSLISTÁS PROGRAM     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8AC3024-3C2E-6CAA-75C0-854DA51D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500" y="920344"/>
            <a:ext cx="721689" cy="616818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87EEC449-E2CE-1072-CA10-3B3BE606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81" y="920343"/>
            <a:ext cx="721690" cy="61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58D6FB-0A27-DB4E-6F63-B16AB150F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924A624-01FC-1633-378F-0272DFEE7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411188"/>
            <a:ext cx="7905136" cy="466225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67165AB0-0CD9-38E8-7A53-8122BAD50A22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8FA7653-8042-2489-0F8B-2794CFBF8EC1}"/>
              </a:ext>
            </a:extLst>
          </p:cNvPr>
          <p:cNvSpPr txBox="1"/>
          <p:nvPr/>
        </p:nvSpPr>
        <p:spPr>
          <a:xfrm>
            <a:off x="602089" y="613169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KOLDUS ÉS KIRÁLYFI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Magyar Színház, Budapest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CFFBBF6-C2B5-3450-002D-8B3A23FF6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56" y1="20703" x2="38556" y2="20703"/>
                        <a14:foregroundMark x1="43111" y1="58203" x2="43111" y2="5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9636" y="2542217"/>
            <a:ext cx="42862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926135-0CBE-F5F3-CE9B-E710B5C4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AF83834-2433-4963-8701-B100A6D6C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29" y="555618"/>
            <a:ext cx="7875639" cy="451782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6DC4580-9D70-72D5-05E4-78290285AC71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51246BE-6993-890B-2229-65950A38792F}"/>
              </a:ext>
            </a:extLst>
          </p:cNvPr>
          <p:cNvSpPr txBox="1"/>
          <p:nvPr/>
        </p:nvSpPr>
        <p:spPr>
          <a:xfrm>
            <a:off x="572593" y="555618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VALAH. EURÓPÁBAN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Magyar Színház, Budapest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8417185-6CB4-4541-FBD6-6632AE9E5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56" y1="20703" x2="38556" y2="20703"/>
                        <a14:foregroundMark x1="43111" y1="58203" x2="43111" y2="5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9636" y="2542217"/>
            <a:ext cx="42862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4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ACC0B-FB50-B84D-C6D8-090FD182B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767D6C5-05FC-14DB-412B-DAE5CEAD7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0" y="420057"/>
            <a:ext cx="7905137" cy="465338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50D918C0-283B-9FF9-1AF2-807689B7A182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4E92412-D325-91F2-4244-B5ACC5682E2A}"/>
              </a:ext>
            </a:extLst>
          </p:cNvPr>
          <p:cNvSpPr txBox="1"/>
          <p:nvPr/>
        </p:nvSpPr>
        <p:spPr>
          <a:xfrm>
            <a:off x="602091" y="699789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INDUL A BAKTERHÁZ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Magyar Színház, Budapest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1750FF8-BB74-A781-3CF7-121DB8E6E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56" y1="20703" x2="38556" y2="20703"/>
                        <a14:foregroundMark x1="43111" y1="58203" x2="43111" y2="5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9636" y="2542217"/>
            <a:ext cx="4286250" cy="24384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066F1F8-DAA5-AB3D-5DA7-B2013B5471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317" y1="54808" x2="48317" y2="54808"/>
                        <a14:foregroundMark x1="48317" y1="54808" x2="48317" y2="54808"/>
                        <a14:foregroundMark x1="50000" y1="54808" x2="63942" y2="45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17484" y="-209686"/>
            <a:ext cx="4653387" cy="46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39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59DC9-2C6D-2867-F13F-2EC411C8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AF9FE492-A4BA-0711-776F-B611615FA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883" y="420057"/>
            <a:ext cx="7926684" cy="4653388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905A974C-49D3-6F24-3896-0D8589432C86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2D7A733-81BF-8991-521B-01E577203D3F}"/>
              </a:ext>
            </a:extLst>
          </p:cNvPr>
          <p:cNvSpPr txBox="1"/>
          <p:nvPr/>
        </p:nvSpPr>
        <p:spPr>
          <a:xfrm>
            <a:off x="602091" y="699789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HOGYAN T. ÉLNI NÉL.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Erkel Színház, Budapest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2B94143-8965-97E1-AC3A-AB46787BA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56" y1="20703" x2="38556" y2="20703"/>
                        <a14:foregroundMark x1="43111" y1="58203" x2="43111" y2="5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9636" y="2542217"/>
            <a:ext cx="4286250" cy="24384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2D33FBF-4CCF-5EA2-C627-991FC0B82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317" y1="54808" x2="48317" y2="54808"/>
                        <a14:foregroundMark x1="48317" y1="54808" x2="48317" y2="54808"/>
                        <a14:foregroundMark x1="50000" y1="54808" x2="63942" y2="45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17484" y="-209686"/>
            <a:ext cx="4653387" cy="46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B98C3-1CC0-47F1-352F-43C087D6A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833F925-7CF3-B151-21D6-5A948305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903" b="21319"/>
          <a:stretch>
            <a:fillRect/>
          </a:stretch>
        </p:blipFill>
        <p:spPr>
          <a:xfrm>
            <a:off x="0" y="0"/>
            <a:ext cx="1800066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3F295-DF46-AD69-6AFA-AE60BE9B0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29EE872-F4BC-6303-143C-5AAA41BBF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65" y="519111"/>
            <a:ext cx="8061137" cy="4554333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D8F875CD-A93E-5BD4-8E1E-AFED1C83609B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09D5D23-D1A0-1030-A6B7-D799E514380B}"/>
              </a:ext>
            </a:extLst>
          </p:cNvPr>
          <p:cNvSpPr txBox="1"/>
          <p:nvPr/>
        </p:nvSpPr>
        <p:spPr>
          <a:xfrm>
            <a:off x="602091" y="699789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IGAZÁ. KARÁCSONY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MVM DOME, Budapest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4DFF0D7-F231-2C62-8A48-BFE10AC6C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56" y1="20703" x2="38556" y2="20703"/>
                        <a14:foregroundMark x1="43111" y1="58203" x2="43111" y2="5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9636" y="2542217"/>
            <a:ext cx="4286250" cy="24384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5BD91BF-E31D-76F0-FFB1-2CF0D4720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317" y1="54808" x2="48317" y2="54808"/>
                        <a14:foregroundMark x1="48317" y1="54808" x2="48317" y2="54808"/>
                        <a14:foregroundMark x1="50000" y1="54808" x2="63942" y2="45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17484" y="-209686"/>
            <a:ext cx="4653387" cy="46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7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AC6C4-9DE8-2486-C4C6-D46A0054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AC6D4A2-7E3C-CE61-543D-E35DB8F12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149" y="420058"/>
            <a:ext cx="7884418" cy="465338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EDD7CE1B-275A-0D91-9C8F-BDC9940E08E3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B723E49-6A75-7213-A4B0-E21A90B770F3}"/>
              </a:ext>
            </a:extLst>
          </p:cNvPr>
          <p:cNvSpPr txBox="1"/>
          <p:nvPr/>
        </p:nvSpPr>
        <p:spPr>
          <a:xfrm>
            <a:off x="602091" y="699789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ANDREI RUEI 2026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MVM DOME, Budapest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E2510A5-91DE-5E81-CD40-DFF708F8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56" y1="20703" x2="38556" y2="20703"/>
                        <a14:foregroundMark x1="43111" y1="58203" x2="43111" y2="5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9636" y="2542217"/>
            <a:ext cx="4286250" cy="24384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659F9FD-591B-8A34-7227-98432921A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317" y1="54808" x2="48317" y2="54808"/>
                        <a14:foregroundMark x1="48317" y1="54808" x2="48317" y2="54808"/>
                        <a14:foregroundMark x1="50000" y1="54808" x2="63942" y2="45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17484" y="-209686"/>
            <a:ext cx="4653387" cy="46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38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068FA5-2DC1-4B53-1BE4-A6E53B8A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AC48B86-8108-2250-DF38-212949EB2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36" y="413833"/>
            <a:ext cx="7771532" cy="4659612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0F494E5-284A-70B1-BF0C-887F08418BE0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8466E0E-13A7-A519-C96E-E25507BE1336}"/>
              </a:ext>
            </a:extLst>
          </p:cNvPr>
          <p:cNvSpPr txBox="1"/>
          <p:nvPr/>
        </p:nvSpPr>
        <p:spPr>
          <a:xfrm>
            <a:off x="602091" y="699789"/>
            <a:ext cx="152702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chemeClr val="bg1"/>
                </a:solidFill>
              </a:rPr>
              <a:t>NYARALÁS 2026</a:t>
            </a:r>
          </a:p>
          <a:p>
            <a:r>
              <a:rPr lang="hu-HU" sz="4400" i="1" dirty="0">
                <a:solidFill>
                  <a:schemeClr val="bg1"/>
                </a:solidFill>
              </a:rPr>
              <a:t>Külföld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C0EFC04-9520-C4CA-7C82-8C2112602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556" y1="20703" x2="38556" y2="20703"/>
                        <a14:foregroundMark x1="43111" y1="58203" x2="43111" y2="582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9636" y="2542217"/>
            <a:ext cx="4286250" cy="24384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E705D6E-5062-4CD8-F1F4-57CD43989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317" y1="54808" x2="48317" y2="54808"/>
                        <a14:foregroundMark x1="48317" y1="54808" x2="48317" y2="54808"/>
                        <a14:foregroundMark x1="50000" y1="54808" x2="63942" y2="45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17484" y="-209686"/>
            <a:ext cx="4653387" cy="46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24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4419CD-69E6-8878-DE8F-A9CFAF9C0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8B95E57-7CDE-2CF7-F4AE-72A8876ADE79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0354FA41-7C1A-7BFF-5EB1-4B5A63295816}"/>
              </a:ext>
            </a:extLst>
          </p:cNvPr>
          <p:cNvSpPr txBox="1"/>
          <p:nvPr/>
        </p:nvSpPr>
        <p:spPr>
          <a:xfrm>
            <a:off x="494513" y="420058"/>
            <a:ext cx="171740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>
                <a:solidFill>
                  <a:srgbClr val="FFFF00"/>
                </a:solidFill>
              </a:rPr>
              <a:t>ÚJ FUNKCIÓ! VÁROD MÁR??</a:t>
            </a:r>
          </a:p>
          <a:p>
            <a:r>
              <a:rPr lang="hu-HU" sz="8000" b="1" dirty="0">
                <a:solidFill>
                  <a:srgbClr val="FFFF00"/>
                </a:solidFill>
              </a:rPr>
              <a:t>																		</a:t>
            </a:r>
          </a:p>
          <a:p>
            <a:r>
              <a:rPr lang="hu-HU" sz="8000" b="1" dirty="0">
                <a:solidFill>
                  <a:srgbClr val="FFFF00"/>
                </a:solidFill>
              </a:rPr>
              <a:t>																					       Hamarosan…</a:t>
            </a:r>
            <a:endParaRPr lang="hu-HU" sz="4400" b="1" i="1" dirty="0">
              <a:solidFill>
                <a:srgbClr val="FFFF00"/>
              </a:solidFill>
            </a:endParaRPr>
          </a:p>
          <a:p>
            <a:endParaRPr lang="hu-HU" sz="8000" b="1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D17B37EF-5DA7-0FA1-9095-56D837CBA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3" b="90000" l="10000" r="90000">
                        <a14:foregroundMark x1="69000" y1="33833" x2="69000" y2="33833"/>
                        <a14:foregroundMark x1="64000" y1="9333" x2="64000" y2="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017" y="1581855"/>
            <a:ext cx="4127685" cy="412768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73E48D86-60AD-0D88-01CB-636F9FB6C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3" b="90000" l="10000" r="90000">
                        <a14:foregroundMark x1="69000" y1="33833" x2="69000" y2="33833"/>
                        <a14:foregroundMark x1="64000" y1="9333" x2="64000" y2="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5712" y="1581853"/>
            <a:ext cx="4127685" cy="4127685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2C0B7A4E-4FE6-F3D4-AB42-9E0D9DB70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3" b="90000" l="10000" r="90000">
                        <a14:foregroundMark x1="69000" y1="33833" x2="69000" y2="33833"/>
                        <a14:foregroundMark x1="64000" y1="9333" x2="64000" y2="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5406" y="1581854"/>
            <a:ext cx="4127685" cy="41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9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FA3E7-5047-966D-2EAC-0D52BBF5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6442A25-ED48-707C-B415-31D2BE939862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C13012-E39B-4201-92C0-21A46AEACF06}"/>
              </a:ext>
            </a:extLst>
          </p:cNvPr>
          <p:cNvSpPr txBox="1"/>
          <p:nvPr/>
        </p:nvSpPr>
        <p:spPr>
          <a:xfrm>
            <a:off x="494513" y="316982"/>
            <a:ext cx="171740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7200" b="1" dirty="0">
                <a:solidFill>
                  <a:srgbClr val="FFFF00"/>
                </a:solidFill>
              </a:rPr>
              <a:t>MÓDOSÍTANÁD A BAKANCSLISTÁNKAT?</a:t>
            </a:r>
            <a:r>
              <a:rPr lang="hu-HU" sz="8000" b="1" dirty="0">
                <a:solidFill>
                  <a:srgbClr val="FFFF00"/>
                </a:solidFill>
              </a:rPr>
              <a:t>																		</a:t>
            </a:r>
          </a:p>
          <a:p>
            <a:r>
              <a:rPr lang="hu-HU" sz="8000" b="1" dirty="0">
                <a:solidFill>
                  <a:srgbClr val="FFFF00"/>
                </a:solidFill>
              </a:rPr>
              <a:t>													</a:t>
            </a:r>
            <a:r>
              <a:rPr lang="hu-HU" sz="7200" b="1" dirty="0">
                <a:solidFill>
                  <a:srgbClr val="FFFF00"/>
                </a:solidFill>
              </a:rPr>
              <a:t>JELEZD FELÉNK JAVASLATOD!</a:t>
            </a:r>
          </a:p>
          <a:p>
            <a:r>
              <a:rPr lang="hu-HU" sz="7200" b="1" dirty="0">
                <a:solidFill>
                  <a:srgbClr val="FFFF00"/>
                </a:solidFill>
              </a:rPr>
              <a:t>															</a:t>
            </a:r>
            <a:r>
              <a:rPr lang="hu-HU" sz="7200" b="1" dirty="0">
                <a:solidFill>
                  <a:srgbClr val="FF0000"/>
                </a:solidFill>
              </a:rPr>
              <a:t>	</a:t>
            </a:r>
            <a:r>
              <a:rPr lang="hu-HU" sz="6600" b="1" dirty="0">
                <a:solidFill>
                  <a:srgbClr val="FF0000"/>
                </a:solidFill>
              </a:rPr>
              <a:t>2026. JANUÁR 03. 23:59-IG!</a:t>
            </a:r>
            <a:endParaRPr lang="hu-HU" sz="8000" b="1" dirty="0">
              <a:solidFill>
                <a:srgbClr val="FF0000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F027275-DBF7-B921-2BF2-DAB0EA92B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3" b="90000" l="10000" r="90000">
                        <a14:foregroundMark x1="69000" y1="33833" x2="69000" y2="33833"/>
                        <a14:foregroundMark x1="64000" y1="9333" x2="64000" y2="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889" y="1381041"/>
            <a:ext cx="4274711" cy="42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13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9FFD2-4512-F780-0508-12E95C201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AA282783-3498-5B90-D7FF-F11E2A876811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B8E1E45-2119-BA55-CC3F-EF042314091B}"/>
              </a:ext>
            </a:extLst>
          </p:cNvPr>
          <p:cNvSpPr txBox="1"/>
          <p:nvPr/>
        </p:nvSpPr>
        <p:spPr>
          <a:xfrm>
            <a:off x="494513" y="316982"/>
            <a:ext cx="17174054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hu-HU" sz="1200" b="1" dirty="0">
              <a:solidFill>
                <a:srgbClr val="FFFF00"/>
              </a:solidFill>
            </a:endParaRPr>
          </a:p>
          <a:p>
            <a:pPr algn="ctr"/>
            <a:r>
              <a:rPr lang="hu-HU" sz="6000" b="1" dirty="0">
                <a:solidFill>
                  <a:srgbClr val="FFFF00"/>
                </a:solidFill>
              </a:rPr>
              <a:t>TEGYÉL FÉLRE </a:t>
            </a:r>
          </a:p>
          <a:p>
            <a:pPr algn="ctr"/>
            <a:r>
              <a:rPr lang="hu-HU" sz="11500" b="1" dirty="0">
                <a:solidFill>
                  <a:srgbClr val="FF0000"/>
                </a:solidFill>
              </a:rPr>
              <a:t>5000 – FT –</a:t>
            </a:r>
            <a:r>
              <a:rPr lang="hu-HU" sz="11500" b="1" dirty="0" err="1">
                <a:solidFill>
                  <a:srgbClr val="FF0000"/>
                </a:solidFill>
              </a:rPr>
              <a:t>ot</a:t>
            </a:r>
            <a:r>
              <a:rPr lang="hu-HU" sz="11500" b="1" dirty="0">
                <a:solidFill>
                  <a:srgbClr val="FF0000"/>
                </a:solidFill>
              </a:rPr>
              <a:t> </a:t>
            </a:r>
            <a:endParaRPr lang="hu-HU" sz="8800" b="1" dirty="0">
              <a:solidFill>
                <a:srgbClr val="FF0000"/>
              </a:solidFill>
            </a:endParaRPr>
          </a:p>
          <a:p>
            <a:pPr algn="ctr"/>
            <a:r>
              <a:rPr lang="hu-HU" sz="6000" b="1" dirty="0">
                <a:solidFill>
                  <a:srgbClr val="FFFF00"/>
                </a:solidFill>
              </a:rPr>
              <a:t>HAVONTA!</a:t>
            </a:r>
          </a:p>
          <a:p>
            <a:pPr algn="ctr"/>
            <a:endParaRPr lang="hu-HU" sz="1600" b="1" dirty="0">
              <a:solidFill>
                <a:srgbClr val="FFFF00"/>
              </a:solidFill>
            </a:endParaRPr>
          </a:p>
          <a:p>
            <a:pPr algn="ctr"/>
            <a:r>
              <a:rPr lang="hu-HU" sz="4800" b="1" dirty="0">
                <a:solidFill>
                  <a:srgbClr val="FFFF00"/>
                </a:solidFill>
              </a:rPr>
              <a:t>ÍGY 4 DB PROGRAMOT KIPIPÁLHATUNK A BAKANCSLISTÁNKBÓL!</a:t>
            </a:r>
            <a:endParaRPr lang="hu-HU" sz="5400" b="1" dirty="0">
              <a:solidFill>
                <a:srgbClr val="FF0000"/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E5E9AF2-8407-EA31-FFCA-0B4624591990}"/>
              </a:ext>
            </a:extLst>
          </p:cNvPr>
          <p:cNvSpPr txBox="1"/>
          <p:nvPr/>
        </p:nvSpPr>
        <p:spPr>
          <a:xfrm rot="16200000">
            <a:off x="-1204787" y="1387671"/>
            <a:ext cx="55222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solidFill>
                  <a:schemeClr val="bg1"/>
                </a:solidFill>
              </a:rPr>
              <a:t>KÖZÖS </a:t>
            </a:r>
          </a:p>
          <a:p>
            <a:pPr algn="ctr"/>
            <a:r>
              <a:rPr lang="hu-HU" sz="6600" b="1" dirty="0">
                <a:solidFill>
                  <a:schemeClr val="bg1"/>
                </a:solidFill>
              </a:rPr>
              <a:t>TAKTIKA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2D8854C-B421-8047-B904-1A878B21E759}"/>
              </a:ext>
            </a:extLst>
          </p:cNvPr>
          <p:cNvSpPr txBox="1"/>
          <p:nvPr/>
        </p:nvSpPr>
        <p:spPr>
          <a:xfrm rot="5400000">
            <a:off x="13683191" y="1260734"/>
            <a:ext cx="55222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solidFill>
                  <a:schemeClr val="bg1"/>
                </a:solidFill>
              </a:rPr>
              <a:t>KÖZÖS </a:t>
            </a:r>
          </a:p>
          <a:p>
            <a:pPr algn="ctr"/>
            <a:r>
              <a:rPr lang="hu-HU" sz="6600" b="1" dirty="0">
                <a:solidFill>
                  <a:schemeClr val="bg1"/>
                </a:solidFill>
              </a:rPr>
              <a:t>TAKTIKA</a:t>
            </a:r>
          </a:p>
        </p:txBody>
      </p:sp>
    </p:spTree>
    <p:extLst>
      <p:ext uri="{BB962C8B-B14F-4D97-AF65-F5344CB8AC3E}">
        <p14:creationId xmlns:p14="http://schemas.microsoft.com/office/powerpoint/2010/main" val="290849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01B43-F8A0-82EE-4291-82B25C2AC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687193EE-F44C-2A54-0B65-624BAD78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67" b="23975"/>
          <a:stretch>
            <a:fillRect/>
          </a:stretch>
        </p:blipFill>
        <p:spPr>
          <a:xfrm>
            <a:off x="-1" y="0"/>
            <a:ext cx="1800066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41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0F828631-B0D4-A375-BF1B-22E5F9D3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" t="27555" r="-20" b="25303"/>
          <a:stretch>
            <a:fillRect/>
          </a:stretch>
        </p:blipFill>
        <p:spPr>
          <a:xfrm>
            <a:off x="0" y="0"/>
            <a:ext cx="1800066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89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63549-426F-1FCF-8E8D-57548A29B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299153F-5A5F-3855-A9A4-E1FA28146A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579" b="27296"/>
          <a:stretch>
            <a:fillRect/>
          </a:stretch>
        </p:blipFill>
        <p:spPr>
          <a:xfrm>
            <a:off x="0" y="-1"/>
            <a:ext cx="18000663" cy="53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6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0321D4-4918-6B2B-E8FC-DA6074FC8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C5C9214-DC8A-D0E3-DB72-36D92954C889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53C3C37-C7DC-6D0A-ECC7-B93BF251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5" y="420058"/>
            <a:ext cx="17336471" cy="46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7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9136E-0A67-ACBD-59D8-8ABA5A807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Betűtípus, képernyőkép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E6E965C-A405-109F-80F1-6D39BC82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4" y="420058"/>
            <a:ext cx="17336471" cy="4653387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DBCBD92-9EE7-84E0-C460-8AC2059C9E96}"/>
              </a:ext>
            </a:extLst>
          </p:cNvPr>
          <p:cNvSpPr/>
          <p:nvPr/>
        </p:nvSpPr>
        <p:spPr>
          <a:xfrm>
            <a:off x="332095" y="420058"/>
            <a:ext cx="17336472" cy="46533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3214"/>
          </a:p>
        </p:txBody>
      </p:sp>
    </p:spTree>
    <p:extLst>
      <p:ext uri="{BB962C8B-B14F-4D97-AF65-F5344CB8AC3E}">
        <p14:creationId xmlns:p14="http://schemas.microsoft.com/office/powerpoint/2010/main" val="209725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EC6C6-CA6D-9CAA-8DDE-1B967484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7E470E9-CD97-95F8-ABF4-36A45271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215" b="29288"/>
          <a:stretch>
            <a:fillRect/>
          </a:stretch>
        </p:blipFill>
        <p:spPr>
          <a:xfrm>
            <a:off x="0" y="-1"/>
            <a:ext cx="18000663" cy="5400675"/>
          </a:xfrm>
          <a:prstGeom prst="rect">
            <a:avLst/>
          </a:prstGeom>
        </p:spPr>
      </p:pic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BB92C9AA-05B4-D783-9171-A7CD965E1A5C}"/>
              </a:ext>
            </a:extLst>
          </p:cNvPr>
          <p:cNvSpPr/>
          <p:nvPr/>
        </p:nvSpPr>
        <p:spPr>
          <a:xfrm>
            <a:off x="13644281" y="161365"/>
            <a:ext cx="4159624" cy="663388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i="1" dirty="0"/>
              <a:t>ÉRVÉNYES: Visszavonásig</a:t>
            </a:r>
          </a:p>
        </p:txBody>
      </p:sp>
    </p:spTree>
    <p:extLst>
      <p:ext uri="{BB962C8B-B14F-4D97-AF65-F5344CB8AC3E}">
        <p14:creationId xmlns:p14="http://schemas.microsoft.com/office/powerpoint/2010/main" val="3640178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452</TotalTime>
  <Words>225</Words>
  <Application>Microsoft Office PowerPoint</Application>
  <PresentationFormat>Egyéni</PresentationFormat>
  <Paragraphs>45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Cinzel</vt:lpstr>
      <vt:lpstr>Montserrat</vt:lpstr>
      <vt:lpstr>Playfair Display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Kristóf Orosz</dc:creator>
  <cp:lastModifiedBy>Kristóf Orosz</cp:lastModifiedBy>
  <cp:revision>21</cp:revision>
  <dcterms:created xsi:type="dcterms:W3CDTF">2025-12-28T21:25:33Z</dcterms:created>
  <dcterms:modified xsi:type="dcterms:W3CDTF">2026-01-24T20:35:33Z</dcterms:modified>
</cp:coreProperties>
</file>